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319" r:id="rId6"/>
    <p:sldId id="334" r:id="rId7"/>
    <p:sldId id="335" r:id="rId8"/>
    <p:sldId id="337" r:id="rId9"/>
    <p:sldId id="336" r:id="rId10"/>
    <p:sldId id="340" r:id="rId11"/>
    <p:sldId id="339" r:id="rId12"/>
    <p:sldId id="338" r:id="rId13"/>
    <p:sldId id="32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1920"/>
    <a:srgbClr val="0071BC"/>
    <a:srgbClr val="5CA043"/>
    <a:srgbClr val="0077D4"/>
    <a:srgbClr val="0031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C91C0D-746C-4067-43C7-9A95EE27CE4D}" v="94" dt="2024-05-01T17:32:22.545"/>
    <p1510:client id="{F48809DE-AF99-99FB-B149-A9848E55EF71}" v="204" dt="2024-05-01T19:16:50.1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2" autoAdjust="0"/>
    <p:restoredTop sz="94660"/>
  </p:normalViewPr>
  <p:slideViewPr>
    <p:cSldViewPr snapToGrid="0">
      <p:cViewPr varScale="1">
        <p:scale>
          <a:sx n="117" d="100"/>
          <a:sy n="117" d="100"/>
        </p:scale>
        <p:origin x="4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31F6B-3053-46FC-A291-8F88510B83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3F13D0-61A5-437F-9522-0FA51E0365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0F6A96-A9F2-4340-88D1-D60FC2483F3D}"/>
              </a:ext>
            </a:extLst>
          </p:cNvPr>
          <p:cNvSpPr>
            <a:spLocks noGrp="1"/>
          </p:cNvSpPr>
          <p:nvPr>
            <p:ph type="dt" sz="half" idx="10"/>
          </p:nvPr>
        </p:nvSpPr>
        <p:spPr/>
        <p:txBody>
          <a:bodyPr/>
          <a:lstStyle/>
          <a:p>
            <a:fld id="{7BE5456A-8EC3-45FE-905C-C5C2083F81C4}" type="datetimeFigureOut">
              <a:rPr lang="en-US" smtClean="0"/>
              <a:t>5/2/2024</a:t>
            </a:fld>
            <a:endParaRPr lang="en-US"/>
          </a:p>
        </p:txBody>
      </p:sp>
      <p:sp>
        <p:nvSpPr>
          <p:cNvPr id="5" name="Footer Placeholder 4">
            <a:extLst>
              <a:ext uri="{FF2B5EF4-FFF2-40B4-BE49-F238E27FC236}">
                <a16:creationId xmlns:a16="http://schemas.microsoft.com/office/drawing/2014/main" id="{79AB2C06-61C3-4D2D-AE7F-3E40E0F224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DD52E1-C79E-4B01-8398-C32FF13A81F6}"/>
              </a:ext>
            </a:extLst>
          </p:cNvPr>
          <p:cNvSpPr>
            <a:spLocks noGrp="1"/>
          </p:cNvSpPr>
          <p:nvPr>
            <p:ph type="sldNum" sz="quarter" idx="12"/>
          </p:nvPr>
        </p:nvSpPr>
        <p:spPr/>
        <p:txBody>
          <a:bodyPr/>
          <a:lstStyle/>
          <a:p>
            <a:fld id="{0ACD0F2C-47EB-4285-953F-1657C7B78AFB}" type="slidenum">
              <a:rPr lang="en-US" smtClean="0"/>
              <a:t>‹#›</a:t>
            </a:fld>
            <a:endParaRPr lang="en-US"/>
          </a:p>
        </p:txBody>
      </p:sp>
    </p:spTree>
    <p:extLst>
      <p:ext uri="{BB962C8B-B14F-4D97-AF65-F5344CB8AC3E}">
        <p14:creationId xmlns:p14="http://schemas.microsoft.com/office/powerpoint/2010/main" val="4213105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E76AD-25FF-4F60-9D35-F302AD6D75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2F49E3-4A32-4EFC-A905-9468804209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A05ECB-52B6-47DA-866F-168CF789F7E1}"/>
              </a:ext>
            </a:extLst>
          </p:cNvPr>
          <p:cNvSpPr>
            <a:spLocks noGrp="1"/>
          </p:cNvSpPr>
          <p:nvPr>
            <p:ph type="dt" sz="half" idx="10"/>
          </p:nvPr>
        </p:nvSpPr>
        <p:spPr/>
        <p:txBody>
          <a:bodyPr/>
          <a:lstStyle/>
          <a:p>
            <a:fld id="{7BE5456A-8EC3-45FE-905C-C5C2083F81C4}" type="datetimeFigureOut">
              <a:rPr lang="en-US" smtClean="0"/>
              <a:t>5/2/2024</a:t>
            </a:fld>
            <a:endParaRPr lang="en-US"/>
          </a:p>
        </p:txBody>
      </p:sp>
      <p:sp>
        <p:nvSpPr>
          <p:cNvPr id="5" name="Footer Placeholder 4">
            <a:extLst>
              <a:ext uri="{FF2B5EF4-FFF2-40B4-BE49-F238E27FC236}">
                <a16:creationId xmlns:a16="http://schemas.microsoft.com/office/drawing/2014/main" id="{2131E1D4-3E19-420F-BB50-FDE2D7E122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4F4D3-A852-4AE5-8F8F-FFE27AC01A2A}"/>
              </a:ext>
            </a:extLst>
          </p:cNvPr>
          <p:cNvSpPr>
            <a:spLocks noGrp="1"/>
          </p:cNvSpPr>
          <p:nvPr>
            <p:ph type="sldNum" sz="quarter" idx="12"/>
          </p:nvPr>
        </p:nvSpPr>
        <p:spPr/>
        <p:txBody>
          <a:bodyPr/>
          <a:lstStyle/>
          <a:p>
            <a:fld id="{0ACD0F2C-47EB-4285-953F-1657C7B78AFB}" type="slidenum">
              <a:rPr lang="en-US" smtClean="0"/>
              <a:t>‹#›</a:t>
            </a:fld>
            <a:endParaRPr lang="en-US"/>
          </a:p>
        </p:txBody>
      </p:sp>
    </p:spTree>
    <p:extLst>
      <p:ext uri="{BB962C8B-B14F-4D97-AF65-F5344CB8AC3E}">
        <p14:creationId xmlns:p14="http://schemas.microsoft.com/office/powerpoint/2010/main" val="3497075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F6FACC-6789-430D-8A0C-741CBEE726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95868E-3860-4F98-B979-81954200B1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591DF4-521B-4536-AEFB-A54BF91204CF}"/>
              </a:ext>
            </a:extLst>
          </p:cNvPr>
          <p:cNvSpPr>
            <a:spLocks noGrp="1"/>
          </p:cNvSpPr>
          <p:nvPr>
            <p:ph type="dt" sz="half" idx="10"/>
          </p:nvPr>
        </p:nvSpPr>
        <p:spPr/>
        <p:txBody>
          <a:bodyPr/>
          <a:lstStyle/>
          <a:p>
            <a:fld id="{7BE5456A-8EC3-45FE-905C-C5C2083F81C4}" type="datetimeFigureOut">
              <a:rPr lang="en-US" smtClean="0"/>
              <a:t>5/2/2024</a:t>
            </a:fld>
            <a:endParaRPr lang="en-US"/>
          </a:p>
        </p:txBody>
      </p:sp>
      <p:sp>
        <p:nvSpPr>
          <p:cNvPr id="5" name="Footer Placeholder 4">
            <a:extLst>
              <a:ext uri="{FF2B5EF4-FFF2-40B4-BE49-F238E27FC236}">
                <a16:creationId xmlns:a16="http://schemas.microsoft.com/office/drawing/2014/main" id="{086A8507-EA9D-424C-A8D1-9F9B560B03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A48A4B-6223-4698-9AEA-636562F1264A}"/>
              </a:ext>
            </a:extLst>
          </p:cNvPr>
          <p:cNvSpPr>
            <a:spLocks noGrp="1"/>
          </p:cNvSpPr>
          <p:nvPr>
            <p:ph type="sldNum" sz="quarter" idx="12"/>
          </p:nvPr>
        </p:nvSpPr>
        <p:spPr/>
        <p:txBody>
          <a:bodyPr/>
          <a:lstStyle/>
          <a:p>
            <a:fld id="{0ACD0F2C-47EB-4285-953F-1657C7B78AFB}" type="slidenum">
              <a:rPr lang="en-US" smtClean="0"/>
              <a:t>‹#›</a:t>
            </a:fld>
            <a:endParaRPr lang="en-US"/>
          </a:p>
        </p:txBody>
      </p:sp>
    </p:spTree>
    <p:extLst>
      <p:ext uri="{BB962C8B-B14F-4D97-AF65-F5344CB8AC3E}">
        <p14:creationId xmlns:p14="http://schemas.microsoft.com/office/powerpoint/2010/main" val="3057521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2767E-10CE-46AA-B7D3-EFC46E7111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C18538-B9EA-46E9-925D-1D38DA1716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90C881-EEEA-415C-A799-A203A9765C15}"/>
              </a:ext>
            </a:extLst>
          </p:cNvPr>
          <p:cNvSpPr>
            <a:spLocks noGrp="1"/>
          </p:cNvSpPr>
          <p:nvPr>
            <p:ph type="dt" sz="half" idx="10"/>
          </p:nvPr>
        </p:nvSpPr>
        <p:spPr/>
        <p:txBody>
          <a:bodyPr/>
          <a:lstStyle/>
          <a:p>
            <a:fld id="{7BE5456A-8EC3-45FE-905C-C5C2083F81C4}" type="datetimeFigureOut">
              <a:rPr lang="en-US" smtClean="0"/>
              <a:t>5/2/2024</a:t>
            </a:fld>
            <a:endParaRPr lang="en-US"/>
          </a:p>
        </p:txBody>
      </p:sp>
      <p:sp>
        <p:nvSpPr>
          <p:cNvPr id="5" name="Footer Placeholder 4">
            <a:extLst>
              <a:ext uri="{FF2B5EF4-FFF2-40B4-BE49-F238E27FC236}">
                <a16:creationId xmlns:a16="http://schemas.microsoft.com/office/drawing/2014/main" id="{6514DC49-C8F2-46B5-9614-322970F507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13582-FBEB-44C1-BEED-00D0316A80FB}"/>
              </a:ext>
            </a:extLst>
          </p:cNvPr>
          <p:cNvSpPr>
            <a:spLocks noGrp="1"/>
          </p:cNvSpPr>
          <p:nvPr>
            <p:ph type="sldNum" sz="quarter" idx="12"/>
          </p:nvPr>
        </p:nvSpPr>
        <p:spPr/>
        <p:txBody>
          <a:bodyPr/>
          <a:lstStyle/>
          <a:p>
            <a:fld id="{0ACD0F2C-47EB-4285-953F-1657C7B78AFB}" type="slidenum">
              <a:rPr lang="en-US" smtClean="0"/>
              <a:t>‹#›</a:t>
            </a:fld>
            <a:endParaRPr lang="en-US"/>
          </a:p>
        </p:txBody>
      </p:sp>
    </p:spTree>
    <p:extLst>
      <p:ext uri="{BB962C8B-B14F-4D97-AF65-F5344CB8AC3E}">
        <p14:creationId xmlns:p14="http://schemas.microsoft.com/office/powerpoint/2010/main" val="1432499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D1BD9-C0B7-4D18-813C-2F1A0BA41D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BFC0E3-20DF-400C-807D-2FF1A683DE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A36D27-9E7A-42FB-9461-71B02FC99942}"/>
              </a:ext>
            </a:extLst>
          </p:cNvPr>
          <p:cNvSpPr>
            <a:spLocks noGrp="1"/>
          </p:cNvSpPr>
          <p:nvPr>
            <p:ph type="dt" sz="half" idx="10"/>
          </p:nvPr>
        </p:nvSpPr>
        <p:spPr/>
        <p:txBody>
          <a:bodyPr/>
          <a:lstStyle/>
          <a:p>
            <a:fld id="{7BE5456A-8EC3-45FE-905C-C5C2083F81C4}" type="datetimeFigureOut">
              <a:rPr lang="en-US" smtClean="0"/>
              <a:t>5/2/2024</a:t>
            </a:fld>
            <a:endParaRPr lang="en-US"/>
          </a:p>
        </p:txBody>
      </p:sp>
      <p:sp>
        <p:nvSpPr>
          <p:cNvPr id="5" name="Footer Placeholder 4">
            <a:extLst>
              <a:ext uri="{FF2B5EF4-FFF2-40B4-BE49-F238E27FC236}">
                <a16:creationId xmlns:a16="http://schemas.microsoft.com/office/drawing/2014/main" id="{77990D18-66F7-48FE-84A9-B1EBEECC7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A6A5AF-C39B-42ED-B17D-A148AD7EEB53}"/>
              </a:ext>
            </a:extLst>
          </p:cNvPr>
          <p:cNvSpPr>
            <a:spLocks noGrp="1"/>
          </p:cNvSpPr>
          <p:nvPr>
            <p:ph type="sldNum" sz="quarter" idx="12"/>
          </p:nvPr>
        </p:nvSpPr>
        <p:spPr/>
        <p:txBody>
          <a:bodyPr/>
          <a:lstStyle/>
          <a:p>
            <a:fld id="{0ACD0F2C-47EB-4285-953F-1657C7B78AFB}" type="slidenum">
              <a:rPr lang="en-US" smtClean="0"/>
              <a:t>‹#›</a:t>
            </a:fld>
            <a:endParaRPr lang="en-US"/>
          </a:p>
        </p:txBody>
      </p:sp>
    </p:spTree>
    <p:extLst>
      <p:ext uri="{BB962C8B-B14F-4D97-AF65-F5344CB8AC3E}">
        <p14:creationId xmlns:p14="http://schemas.microsoft.com/office/powerpoint/2010/main" val="3468070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628CD-E8BD-44A3-808E-0A5E330660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0A2E1-0A7F-4FE3-B3F3-A82F28C2ED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25DACD-8100-4611-83F4-79915B5613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74AAD1-46BD-475E-9DD4-25D6C39029EA}"/>
              </a:ext>
            </a:extLst>
          </p:cNvPr>
          <p:cNvSpPr>
            <a:spLocks noGrp="1"/>
          </p:cNvSpPr>
          <p:nvPr>
            <p:ph type="dt" sz="half" idx="10"/>
          </p:nvPr>
        </p:nvSpPr>
        <p:spPr/>
        <p:txBody>
          <a:bodyPr/>
          <a:lstStyle/>
          <a:p>
            <a:fld id="{7BE5456A-8EC3-45FE-905C-C5C2083F81C4}" type="datetimeFigureOut">
              <a:rPr lang="en-US" smtClean="0"/>
              <a:t>5/2/2024</a:t>
            </a:fld>
            <a:endParaRPr lang="en-US"/>
          </a:p>
        </p:txBody>
      </p:sp>
      <p:sp>
        <p:nvSpPr>
          <p:cNvPr id="6" name="Footer Placeholder 5">
            <a:extLst>
              <a:ext uri="{FF2B5EF4-FFF2-40B4-BE49-F238E27FC236}">
                <a16:creationId xmlns:a16="http://schemas.microsoft.com/office/drawing/2014/main" id="{A3E8429A-CB9E-4975-B33F-99AAD645B0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E482D5-C8F3-4729-8C92-661C1476DB43}"/>
              </a:ext>
            </a:extLst>
          </p:cNvPr>
          <p:cNvSpPr>
            <a:spLocks noGrp="1"/>
          </p:cNvSpPr>
          <p:nvPr>
            <p:ph type="sldNum" sz="quarter" idx="12"/>
          </p:nvPr>
        </p:nvSpPr>
        <p:spPr/>
        <p:txBody>
          <a:bodyPr/>
          <a:lstStyle/>
          <a:p>
            <a:fld id="{0ACD0F2C-47EB-4285-953F-1657C7B78AFB}" type="slidenum">
              <a:rPr lang="en-US" smtClean="0"/>
              <a:t>‹#›</a:t>
            </a:fld>
            <a:endParaRPr lang="en-US"/>
          </a:p>
        </p:txBody>
      </p:sp>
    </p:spTree>
    <p:extLst>
      <p:ext uri="{BB962C8B-B14F-4D97-AF65-F5344CB8AC3E}">
        <p14:creationId xmlns:p14="http://schemas.microsoft.com/office/powerpoint/2010/main" val="143244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0242E-478D-4740-9127-BFF57DECD3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3DC01F-734F-4651-9731-DD2FB38C0E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F9E2C7-38FD-47F8-B4BE-861AAA84CF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B3B35-8C39-439A-94D6-519040F9BF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70691C-BC3F-474A-8EC6-53A6705C70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84B573-F9BE-44F3-A3F7-A99AD61390E1}"/>
              </a:ext>
            </a:extLst>
          </p:cNvPr>
          <p:cNvSpPr>
            <a:spLocks noGrp="1"/>
          </p:cNvSpPr>
          <p:nvPr>
            <p:ph type="dt" sz="half" idx="10"/>
          </p:nvPr>
        </p:nvSpPr>
        <p:spPr/>
        <p:txBody>
          <a:bodyPr/>
          <a:lstStyle/>
          <a:p>
            <a:fld id="{7BE5456A-8EC3-45FE-905C-C5C2083F81C4}" type="datetimeFigureOut">
              <a:rPr lang="en-US" smtClean="0"/>
              <a:t>5/2/2024</a:t>
            </a:fld>
            <a:endParaRPr lang="en-US"/>
          </a:p>
        </p:txBody>
      </p:sp>
      <p:sp>
        <p:nvSpPr>
          <p:cNvPr id="8" name="Footer Placeholder 7">
            <a:extLst>
              <a:ext uri="{FF2B5EF4-FFF2-40B4-BE49-F238E27FC236}">
                <a16:creationId xmlns:a16="http://schemas.microsoft.com/office/drawing/2014/main" id="{F4D65B0A-E315-4C94-90EB-4C8F06EA29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E54CE3-A469-455B-8D1A-CBC710381117}"/>
              </a:ext>
            </a:extLst>
          </p:cNvPr>
          <p:cNvSpPr>
            <a:spLocks noGrp="1"/>
          </p:cNvSpPr>
          <p:nvPr>
            <p:ph type="sldNum" sz="quarter" idx="12"/>
          </p:nvPr>
        </p:nvSpPr>
        <p:spPr/>
        <p:txBody>
          <a:bodyPr/>
          <a:lstStyle/>
          <a:p>
            <a:fld id="{0ACD0F2C-47EB-4285-953F-1657C7B78AFB}" type="slidenum">
              <a:rPr lang="en-US" smtClean="0"/>
              <a:t>‹#›</a:t>
            </a:fld>
            <a:endParaRPr lang="en-US"/>
          </a:p>
        </p:txBody>
      </p:sp>
    </p:spTree>
    <p:extLst>
      <p:ext uri="{BB962C8B-B14F-4D97-AF65-F5344CB8AC3E}">
        <p14:creationId xmlns:p14="http://schemas.microsoft.com/office/powerpoint/2010/main" val="1571501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7934C-CAE5-4383-A2CD-0D6698CEB3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EF5D93-0DD6-4D8A-8553-DA586557D7C1}"/>
              </a:ext>
            </a:extLst>
          </p:cNvPr>
          <p:cNvSpPr>
            <a:spLocks noGrp="1"/>
          </p:cNvSpPr>
          <p:nvPr>
            <p:ph type="dt" sz="half" idx="10"/>
          </p:nvPr>
        </p:nvSpPr>
        <p:spPr/>
        <p:txBody>
          <a:bodyPr/>
          <a:lstStyle/>
          <a:p>
            <a:fld id="{7BE5456A-8EC3-45FE-905C-C5C2083F81C4}" type="datetimeFigureOut">
              <a:rPr lang="en-US" smtClean="0"/>
              <a:t>5/2/2024</a:t>
            </a:fld>
            <a:endParaRPr lang="en-US"/>
          </a:p>
        </p:txBody>
      </p:sp>
      <p:sp>
        <p:nvSpPr>
          <p:cNvPr id="4" name="Footer Placeholder 3">
            <a:extLst>
              <a:ext uri="{FF2B5EF4-FFF2-40B4-BE49-F238E27FC236}">
                <a16:creationId xmlns:a16="http://schemas.microsoft.com/office/drawing/2014/main" id="{BE89B118-1231-40E1-BFDA-5818A03D6B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94ACFB-641E-4886-9C70-5B00EA85B252}"/>
              </a:ext>
            </a:extLst>
          </p:cNvPr>
          <p:cNvSpPr>
            <a:spLocks noGrp="1"/>
          </p:cNvSpPr>
          <p:nvPr>
            <p:ph type="sldNum" sz="quarter" idx="12"/>
          </p:nvPr>
        </p:nvSpPr>
        <p:spPr/>
        <p:txBody>
          <a:bodyPr/>
          <a:lstStyle/>
          <a:p>
            <a:fld id="{0ACD0F2C-47EB-4285-953F-1657C7B78AFB}" type="slidenum">
              <a:rPr lang="en-US" smtClean="0"/>
              <a:t>‹#›</a:t>
            </a:fld>
            <a:endParaRPr lang="en-US"/>
          </a:p>
        </p:txBody>
      </p:sp>
    </p:spTree>
    <p:extLst>
      <p:ext uri="{BB962C8B-B14F-4D97-AF65-F5344CB8AC3E}">
        <p14:creationId xmlns:p14="http://schemas.microsoft.com/office/powerpoint/2010/main" val="359200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D6801C-1D85-4812-BC3D-BADC92A68A9A}"/>
              </a:ext>
            </a:extLst>
          </p:cNvPr>
          <p:cNvSpPr>
            <a:spLocks noGrp="1"/>
          </p:cNvSpPr>
          <p:nvPr>
            <p:ph type="dt" sz="half" idx="10"/>
          </p:nvPr>
        </p:nvSpPr>
        <p:spPr/>
        <p:txBody>
          <a:bodyPr/>
          <a:lstStyle/>
          <a:p>
            <a:fld id="{7BE5456A-8EC3-45FE-905C-C5C2083F81C4}" type="datetimeFigureOut">
              <a:rPr lang="en-US" smtClean="0"/>
              <a:t>5/2/2024</a:t>
            </a:fld>
            <a:endParaRPr lang="en-US"/>
          </a:p>
        </p:txBody>
      </p:sp>
      <p:sp>
        <p:nvSpPr>
          <p:cNvPr id="3" name="Footer Placeholder 2">
            <a:extLst>
              <a:ext uri="{FF2B5EF4-FFF2-40B4-BE49-F238E27FC236}">
                <a16:creationId xmlns:a16="http://schemas.microsoft.com/office/drawing/2014/main" id="{2538B6AA-3AB9-4231-855A-B4F7A74C90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5F4E08-3EBC-414C-BB44-64A4A950F861}"/>
              </a:ext>
            </a:extLst>
          </p:cNvPr>
          <p:cNvSpPr>
            <a:spLocks noGrp="1"/>
          </p:cNvSpPr>
          <p:nvPr>
            <p:ph type="sldNum" sz="quarter" idx="12"/>
          </p:nvPr>
        </p:nvSpPr>
        <p:spPr/>
        <p:txBody>
          <a:bodyPr/>
          <a:lstStyle/>
          <a:p>
            <a:fld id="{0ACD0F2C-47EB-4285-953F-1657C7B78AFB}" type="slidenum">
              <a:rPr lang="en-US" smtClean="0"/>
              <a:t>‹#›</a:t>
            </a:fld>
            <a:endParaRPr lang="en-US"/>
          </a:p>
        </p:txBody>
      </p:sp>
    </p:spTree>
    <p:extLst>
      <p:ext uri="{BB962C8B-B14F-4D97-AF65-F5344CB8AC3E}">
        <p14:creationId xmlns:p14="http://schemas.microsoft.com/office/powerpoint/2010/main" val="2582472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28D26-B251-40EB-907B-D341C22F65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19F9CC-3F07-426E-9536-A20E5531AF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5E0E71-3065-420D-A561-1A81B08947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D343AC-60EA-4B35-8ED8-09B00B96DD6C}"/>
              </a:ext>
            </a:extLst>
          </p:cNvPr>
          <p:cNvSpPr>
            <a:spLocks noGrp="1"/>
          </p:cNvSpPr>
          <p:nvPr>
            <p:ph type="dt" sz="half" idx="10"/>
          </p:nvPr>
        </p:nvSpPr>
        <p:spPr/>
        <p:txBody>
          <a:bodyPr/>
          <a:lstStyle/>
          <a:p>
            <a:fld id="{7BE5456A-8EC3-45FE-905C-C5C2083F81C4}" type="datetimeFigureOut">
              <a:rPr lang="en-US" smtClean="0"/>
              <a:t>5/2/2024</a:t>
            </a:fld>
            <a:endParaRPr lang="en-US"/>
          </a:p>
        </p:txBody>
      </p:sp>
      <p:sp>
        <p:nvSpPr>
          <p:cNvPr id="6" name="Footer Placeholder 5">
            <a:extLst>
              <a:ext uri="{FF2B5EF4-FFF2-40B4-BE49-F238E27FC236}">
                <a16:creationId xmlns:a16="http://schemas.microsoft.com/office/drawing/2014/main" id="{E87984EB-CDF8-48BA-ABB1-B0CBADE14D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C864C9-9008-4697-8DAA-E4484073C872}"/>
              </a:ext>
            </a:extLst>
          </p:cNvPr>
          <p:cNvSpPr>
            <a:spLocks noGrp="1"/>
          </p:cNvSpPr>
          <p:nvPr>
            <p:ph type="sldNum" sz="quarter" idx="12"/>
          </p:nvPr>
        </p:nvSpPr>
        <p:spPr/>
        <p:txBody>
          <a:bodyPr/>
          <a:lstStyle/>
          <a:p>
            <a:fld id="{0ACD0F2C-47EB-4285-953F-1657C7B78AFB}" type="slidenum">
              <a:rPr lang="en-US" smtClean="0"/>
              <a:t>‹#›</a:t>
            </a:fld>
            <a:endParaRPr lang="en-US"/>
          </a:p>
        </p:txBody>
      </p:sp>
    </p:spTree>
    <p:extLst>
      <p:ext uri="{BB962C8B-B14F-4D97-AF65-F5344CB8AC3E}">
        <p14:creationId xmlns:p14="http://schemas.microsoft.com/office/powerpoint/2010/main" val="3629251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AF349-9776-4929-8A66-C581A60890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FF688-0873-49F4-9547-D75F45DB51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D954F8-C2F0-4309-A7E8-6851F1595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D2E872-B6A9-4CA7-98A2-529D217B9B1A}"/>
              </a:ext>
            </a:extLst>
          </p:cNvPr>
          <p:cNvSpPr>
            <a:spLocks noGrp="1"/>
          </p:cNvSpPr>
          <p:nvPr>
            <p:ph type="dt" sz="half" idx="10"/>
          </p:nvPr>
        </p:nvSpPr>
        <p:spPr/>
        <p:txBody>
          <a:bodyPr/>
          <a:lstStyle/>
          <a:p>
            <a:fld id="{7BE5456A-8EC3-45FE-905C-C5C2083F81C4}" type="datetimeFigureOut">
              <a:rPr lang="en-US" smtClean="0"/>
              <a:t>5/2/2024</a:t>
            </a:fld>
            <a:endParaRPr lang="en-US"/>
          </a:p>
        </p:txBody>
      </p:sp>
      <p:sp>
        <p:nvSpPr>
          <p:cNvPr id="6" name="Footer Placeholder 5">
            <a:extLst>
              <a:ext uri="{FF2B5EF4-FFF2-40B4-BE49-F238E27FC236}">
                <a16:creationId xmlns:a16="http://schemas.microsoft.com/office/drawing/2014/main" id="{0045A9DA-66AB-4D54-99C5-A3D258C7B8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C0ED6C-23F8-405D-8998-5B57D5C5C317}"/>
              </a:ext>
            </a:extLst>
          </p:cNvPr>
          <p:cNvSpPr>
            <a:spLocks noGrp="1"/>
          </p:cNvSpPr>
          <p:nvPr>
            <p:ph type="sldNum" sz="quarter" idx="12"/>
          </p:nvPr>
        </p:nvSpPr>
        <p:spPr/>
        <p:txBody>
          <a:bodyPr/>
          <a:lstStyle/>
          <a:p>
            <a:fld id="{0ACD0F2C-47EB-4285-953F-1657C7B78AFB}" type="slidenum">
              <a:rPr lang="en-US" smtClean="0"/>
              <a:t>‹#›</a:t>
            </a:fld>
            <a:endParaRPr lang="en-US"/>
          </a:p>
        </p:txBody>
      </p:sp>
    </p:spTree>
    <p:extLst>
      <p:ext uri="{BB962C8B-B14F-4D97-AF65-F5344CB8AC3E}">
        <p14:creationId xmlns:p14="http://schemas.microsoft.com/office/powerpoint/2010/main" val="1791407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1B70BB-10F8-4D28-822A-054803B3CC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5D0373-A594-4573-A29C-36208DC79A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2B8039-89EE-4D08-B881-337D6A9988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E5456A-8EC3-45FE-905C-C5C2083F81C4}" type="datetimeFigureOut">
              <a:rPr lang="en-US" smtClean="0"/>
              <a:t>5/2/2024</a:t>
            </a:fld>
            <a:endParaRPr lang="en-US"/>
          </a:p>
        </p:txBody>
      </p:sp>
      <p:sp>
        <p:nvSpPr>
          <p:cNvPr id="5" name="Footer Placeholder 4">
            <a:extLst>
              <a:ext uri="{FF2B5EF4-FFF2-40B4-BE49-F238E27FC236}">
                <a16:creationId xmlns:a16="http://schemas.microsoft.com/office/drawing/2014/main" id="{AAA2F5E4-92BB-4BE9-A592-2D20CA320F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9E310-984D-40D1-9A95-8DB7016A69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D0F2C-47EB-4285-953F-1657C7B78AFB}" type="slidenum">
              <a:rPr lang="en-US" smtClean="0"/>
              <a:t>‹#›</a:t>
            </a:fld>
            <a:endParaRPr lang="en-US"/>
          </a:p>
        </p:txBody>
      </p:sp>
    </p:spTree>
    <p:extLst>
      <p:ext uri="{BB962C8B-B14F-4D97-AF65-F5344CB8AC3E}">
        <p14:creationId xmlns:p14="http://schemas.microsoft.com/office/powerpoint/2010/main" val="2034756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6F689D0-FEC5-4BED-B58D-87839331C840}"/>
              </a:ext>
            </a:extLst>
          </p:cNvPr>
          <p:cNvSpPr txBox="1"/>
          <p:nvPr/>
        </p:nvSpPr>
        <p:spPr>
          <a:xfrm>
            <a:off x="5563761" y="1576591"/>
            <a:ext cx="5890533" cy="1077218"/>
          </a:xfrm>
          <a:prstGeom prst="rect">
            <a:avLst/>
          </a:prstGeom>
          <a:noFill/>
        </p:spPr>
        <p:txBody>
          <a:bodyPr wrap="square" lIns="91440" tIns="45720" rIns="91440" bIns="45720" rtlCol="0" anchor="t">
            <a:spAutoFit/>
          </a:bodyPr>
          <a:lstStyle/>
          <a:p>
            <a:r>
              <a:rPr lang="en-US" sz="3200" b="1">
                <a:solidFill>
                  <a:srgbClr val="0071BC"/>
                </a:solidFill>
                <a:latin typeface="Segoe UI"/>
                <a:ea typeface="+mn-lt"/>
                <a:cs typeface="+mn-lt"/>
              </a:rPr>
              <a:t>Dr Shouvik Haldar</a:t>
            </a:r>
            <a:r>
              <a:rPr lang="en-US" sz="3200" b="1" dirty="0">
                <a:latin typeface="Segoe UI Semibold"/>
                <a:cs typeface="Segoe UI Semibold"/>
              </a:rPr>
              <a:t> </a:t>
            </a:r>
            <a:endParaRPr lang="en-US" dirty="0"/>
          </a:p>
          <a:p>
            <a:r>
              <a:rPr lang="en-US" b="1" i="1">
                <a:solidFill>
                  <a:srgbClr val="C00000"/>
                </a:solidFill>
                <a:latin typeface="Segoe UI Semibold"/>
                <a:cs typeface="Segoe UI Semibold"/>
              </a:rPr>
              <a:t>Consultant Cardiologist &amp; Electrophysiologist</a:t>
            </a:r>
            <a:endParaRPr lang="en-US" b="1" i="1">
              <a:latin typeface="Segoe UI Semibold" panose="020B0702040204020203" pitchFamily="34" charset="0"/>
              <a:cs typeface="Segoe UI Semibold" panose="020B0702040204020203" pitchFamily="34" charset="0"/>
            </a:endParaRPr>
          </a:p>
          <a:p>
            <a:r>
              <a:rPr lang="en-US" sz="1400">
                <a:latin typeface="Segoe UI"/>
                <a:ea typeface="+mn-lt"/>
                <a:cs typeface="+mn-lt"/>
              </a:rPr>
              <a:t>Royal Brompton &amp; Harefield NHS Foundation Trust</a:t>
            </a:r>
            <a:endParaRPr lang="en-US">
              <a:latin typeface="Segoe UI"/>
              <a:cs typeface="Segoe UI"/>
            </a:endParaRPr>
          </a:p>
        </p:txBody>
      </p:sp>
      <p:cxnSp>
        <p:nvCxnSpPr>
          <p:cNvPr id="18" name="Straight Connector 17">
            <a:extLst>
              <a:ext uri="{FF2B5EF4-FFF2-40B4-BE49-F238E27FC236}">
                <a16:creationId xmlns:a16="http://schemas.microsoft.com/office/drawing/2014/main" id="{A7AC61C7-9277-428E-957F-5D887CEA2BA9}"/>
              </a:ext>
            </a:extLst>
          </p:cNvPr>
          <p:cNvCxnSpPr>
            <a:cxnSpLocks/>
          </p:cNvCxnSpPr>
          <p:nvPr/>
        </p:nvCxnSpPr>
        <p:spPr>
          <a:xfrm flipH="1">
            <a:off x="5064689" y="1582987"/>
            <a:ext cx="501" cy="3955168"/>
          </a:xfrm>
          <a:prstGeom prst="line">
            <a:avLst/>
          </a:prstGeom>
          <a:ln w="76200">
            <a:solidFill>
              <a:srgbClr val="0071BC"/>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43D18778-F1CF-41BE-9FDC-A068598C81C0}"/>
              </a:ext>
            </a:extLst>
          </p:cNvPr>
          <p:cNvPicPr>
            <a:picLocks noChangeAspect="1" noChangeArrowheads="1"/>
          </p:cNvPicPr>
          <p:nvPr/>
        </p:nvPicPr>
        <p:blipFill rotWithShape="1">
          <a:blip r:embed="rId3"/>
          <a:srcRect l="24373" t="10543" r="18100" b="319"/>
          <a:stretch/>
        </p:blipFill>
        <p:spPr bwMode="auto">
          <a:xfrm>
            <a:off x="692140" y="1976955"/>
            <a:ext cx="3808296" cy="32921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23DD5DE-9E3A-4BDD-BFEB-5690496E6045}"/>
              </a:ext>
            </a:extLst>
          </p:cNvPr>
          <p:cNvSpPr txBox="1"/>
          <p:nvPr/>
        </p:nvSpPr>
        <p:spPr>
          <a:xfrm>
            <a:off x="5561801" y="3661271"/>
            <a:ext cx="5674742" cy="17632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Segoe UI"/>
                <a:cs typeface="Segoe UI"/>
              </a:rPr>
              <a:t>Dr Shouvik Haldar is a Consultant Cardiologist &amp; Electrophysiologist at the Royal Brompton &amp; Harefield NHS Foundation Trust. He graduated from Guy’s and St Thomas’s Medical School, trained in NW Thames Cardiology Training </a:t>
            </a:r>
            <a:r>
              <a:rPr lang="en-US" sz="1200" err="1">
                <a:latin typeface="Segoe UI"/>
                <a:cs typeface="Segoe UI"/>
              </a:rPr>
              <a:t>Programme</a:t>
            </a:r>
            <a:r>
              <a:rPr lang="en-US" sz="1200" dirty="0">
                <a:latin typeface="Segoe UI"/>
                <a:cs typeface="Segoe UI"/>
              </a:rPr>
              <a:t> and completed his subspecialty training at the Royal Brompton &amp; Harefield NHS Foundation Trust and the University of Toronto. He has a strong research record, publishing many peer reviewed articles, and is an invited speaker at international conferences and meetings in the US and Europe. Dr Haldar is passionate about medical education and is currently Chair of Education at the British Cardiovascular Society.</a:t>
            </a:r>
          </a:p>
        </p:txBody>
      </p:sp>
      <p:sp>
        <p:nvSpPr>
          <p:cNvPr id="8" name="TextBox 7">
            <a:extLst>
              <a:ext uri="{FF2B5EF4-FFF2-40B4-BE49-F238E27FC236}">
                <a16:creationId xmlns:a16="http://schemas.microsoft.com/office/drawing/2014/main" id="{432F9BFE-42EC-4C97-8990-615571337B53}"/>
              </a:ext>
            </a:extLst>
          </p:cNvPr>
          <p:cNvSpPr txBox="1"/>
          <p:nvPr/>
        </p:nvSpPr>
        <p:spPr>
          <a:xfrm>
            <a:off x="5579730" y="2786283"/>
            <a:ext cx="48487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71BC"/>
                </a:solidFill>
                <a:latin typeface="Segoe UI Semibold"/>
                <a:cs typeface="Segoe UI"/>
              </a:rPr>
              <a:t>Presentation Title​ Here</a:t>
            </a:r>
          </a:p>
        </p:txBody>
      </p:sp>
      <p:sp>
        <p:nvSpPr>
          <p:cNvPr id="20" name="Subtitle 2">
            <a:extLst>
              <a:ext uri="{FF2B5EF4-FFF2-40B4-BE49-F238E27FC236}">
                <a16:creationId xmlns:a16="http://schemas.microsoft.com/office/drawing/2014/main" id="{EDF987F8-EC59-4A8E-B1F2-E908EDF7A14B}"/>
              </a:ext>
            </a:extLst>
          </p:cNvPr>
          <p:cNvSpPr txBox="1">
            <a:spLocks/>
          </p:cNvSpPr>
          <p:nvPr/>
        </p:nvSpPr>
        <p:spPr>
          <a:xfrm>
            <a:off x="277027" y="3814741"/>
            <a:ext cx="4635954" cy="782621"/>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2000" dirty="0">
                <a:solidFill>
                  <a:srgbClr val="C21920"/>
                </a:solidFill>
                <a:highlight>
                  <a:srgbClr val="FFFF00"/>
                </a:highlight>
                <a:latin typeface="Segoe UI Semibold"/>
                <a:cs typeface="Segoe UI Semibold"/>
              </a:rPr>
              <a:t>EXAMPLE TEMPLATE </a:t>
            </a:r>
            <a:endParaRPr lang="en-US"/>
          </a:p>
          <a:p>
            <a:pPr>
              <a:lnSpc>
                <a:spcPct val="100000"/>
              </a:lnSpc>
            </a:pPr>
            <a:r>
              <a:rPr lang="en-US" sz="2000" dirty="0">
                <a:solidFill>
                  <a:srgbClr val="C21920"/>
                </a:solidFill>
                <a:highlight>
                  <a:srgbClr val="FFFF00"/>
                </a:highlight>
                <a:latin typeface="Segoe UI Semibold"/>
                <a:cs typeface="Segoe UI Semibold"/>
              </a:rPr>
              <a:t>PLEASE EDIT FOR YOUR TALK</a:t>
            </a:r>
            <a:endParaRPr lang="en-US" dirty="0"/>
          </a:p>
        </p:txBody>
      </p:sp>
    </p:spTree>
    <p:extLst>
      <p:ext uri="{BB962C8B-B14F-4D97-AF65-F5344CB8AC3E}">
        <p14:creationId xmlns:p14="http://schemas.microsoft.com/office/powerpoint/2010/main" val="4074794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60E124B-3692-FC62-42A9-1C318179CD27}"/>
              </a:ext>
            </a:extLst>
          </p:cNvPr>
          <p:cNvSpPr/>
          <p:nvPr/>
        </p:nvSpPr>
        <p:spPr>
          <a:xfrm>
            <a:off x="7145249" y="4092662"/>
            <a:ext cx="4074898" cy="1200329"/>
          </a:xfrm>
          <a:prstGeom prst="rect">
            <a:avLst/>
          </a:prstGeom>
          <a:scene3d>
            <a:camera prst="orthographicFront">
              <a:rot lat="0" lon="0" rev="0"/>
            </a:camera>
            <a:lightRig rig="threePt" dir="t"/>
          </a:scene3d>
        </p:spPr>
        <p:txBody>
          <a:bodyPr wrap="non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C21920"/>
                </a:solidFill>
                <a:latin typeface="Calibri"/>
                <a:cs typeface="Segoe UI Light"/>
                <a:sym typeface="Wingdings" panose="05000000000000000000" pitchFamily="2" charset="2"/>
              </a:rPr>
              <a:t>↗</a:t>
            </a:r>
            <a:r>
              <a:rPr lang="en-US" dirty="0">
                <a:solidFill>
                  <a:srgbClr val="0071BC"/>
                </a:solidFill>
                <a:latin typeface="Calibri"/>
                <a:cs typeface="Segoe UI Light"/>
                <a:sym typeface="Wingdings" panose="05000000000000000000" pitchFamily="2" charset="2"/>
              </a:rPr>
              <a:t>    </a:t>
            </a:r>
            <a:r>
              <a:rPr lang="en-US" dirty="0">
                <a:solidFill>
                  <a:srgbClr val="0071BC"/>
                </a:solidFill>
                <a:latin typeface="Segoe UI"/>
                <a:cs typeface="Segoe UI Light"/>
              </a:rPr>
              <a:t>www.heartrhythmcongress.org</a:t>
            </a:r>
          </a:p>
          <a:p>
            <a:pPr algn="ctr"/>
            <a:r>
              <a:rPr lang="en-US" b="1" dirty="0">
                <a:solidFill>
                  <a:srgbClr val="C21920"/>
                </a:solidFill>
                <a:latin typeface="wingdings"/>
                <a:cs typeface="Segoe UI Light"/>
                <a:sym typeface="wingdings"/>
              </a:rPr>
              <a:t>)</a:t>
            </a:r>
            <a:r>
              <a:rPr lang="en-US" b="1" dirty="0">
                <a:solidFill>
                  <a:srgbClr val="C21920"/>
                </a:solidFill>
                <a:cs typeface="Calibri"/>
              </a:rPr>
              <a:t>  </a:t>
            </a:r>
            <a:r>
              <a:rPr lang="en-US" dirty="0">
                <a:solidFill>
                  <a:srgbClr val="0071BC"/>
                </a:solidFill>
                <a:cs typeface="Segoe UI Light"/>
              </a:rPr>
              <a:t> UK </a:t>
            </a:r>
            <a:r>
              <a:rPr lang="en-US" dirty="0">
                <a:solidFill>
                  <a:srgbClr val="0071BC"/>
                </a:solidFill>
                <a:latin typeface="Segoe UI"/>
                <a:cs typeface="Segoe UI Light"/>
              </a:rPr>
              <a:t>+44 1789 867501</a:t>
            </a:r>
          </a:p>
          <a:p>
            <a:pPr algn="ctr"/>
            <a:r>
              <a:rPr lang="en-US" b="1" dirty="0">
                <a:solidFill>
                  <a:srgbClr val="C21920"/>
                </a:solidFill>
                <a:latin typeface="Wingdings"/>
                <a:cs typeface="Segoe UI Light"/>
                <a:sym typeface="Wingdings"/>
              </a:rPr>
              <a:t>)</a:t>
            </a:r>
            <a:r>
              <a:rPr lang="en-US" b="1" dirty="0">
                <a:solidFill>
                  <a:srgbClr val="C21920"/>
                </a:solidFill>
                <a:latin typeface="Calibri"/>
                <a:ea typeface="Calibri"/>
                <a:cs typeface="Segoe UI Light"/>
              </a:rPr>
              <a:t>  </a:t>
            </a:r>
            <a:r>
              <a:rPr lang="en-US" dirty="0">
                <a:solidFill>
                  <a:srgbClr val="0071BC"/>
                </a:solidFill>
                <a:cs typeface="Segoe UI Light"/>
              </a:rPr>
              <a:t>US +1 </a:t>
            </a:r>
            <a:r>
              <a:rPr lang="en-US" dirty="0">
                <a:solidFill>
                  <a:srgbClr val="0071BC"/>
                </a:solidFill>
                <a:latin typeface="Segoe UI"/>
                <a:cs typeface="Segoe UI Light"/>
              </a:rPr>
              <a:t>843 415 1886</a:t>
            </a:r>
          </a:p>
          <a:p>
            <a:pPr algn="ctr"/>
            <a:r>
              <a:rPr lang="en-US" b="1" dirty="0">
                <a:solidFill>
                  <a:srgbClr val="C21920"/>
                </a:solidFill>
                <a:cs typeface="Segoe UI Light"/>
                <a:sym typeface="Wingdings" panose="05000000000000000000" pitchFamily="2" charset="2"/>
              </a:rPr>
              <a:t></a:t>
            </a:r>
            <a:r>
              <a:rPr lang="en-US" dirty="0">
                <a:solidFill>
                  <a:srgbClr val="0071BC"/>
                </a:solidFill>
                <a:cs typeface="Segoe UI Light"/>
                <a:sym typeface="Wingdings" panose="05000000000000000000" pitchFamily="2" charset="2"/>
              </a:rPr>
              <a:t>   </a:t>
            </a:r>
            <a:r>
              <a:rPr lang="en-US" dirty="0">
                <a:solidFill>
                  <a:srgbClr val="0071BC"/>
                </a:solidFill>
                <a:latin typeface="Segoe UI"/>
                <a:cs typeface="Segoe UI Light"/>
                <a:sym typeface="Wingdings" panose="05000000000000000000" pitchFamily="2" charset="2"/>
              </a:rPr>
              <a:t>info@heartrhythmcongress.org.uk</a:t>
            </a:r>
            <a:endParaRPr lang="en-US" dirty="0">
              <a:solidFill>
                <a:srgbClr val="0071BC"/>
              </a:solidFill>
              <a:latin typeface="Segoe UI"/>
              <a:cs typeface="Segoe UI Light"/>
            </a:endParaRPr>
          </a:p>
        </p:txBody>
      </p:sp>
      <p:sp>
        <p:nvSpPr>
          <p:cNvPr id="18" name="Rectangle 17">
            <a:extLst>
              <a:ext uri="{FF2B5EF4-FFF2-40B4-BE49-F238E27FC236}">
                <a16:creationId xmlns:a16="http://schemas.microsoft.com/office/drawing/2014/main" id="{5B2E7865-B992-285F-F652-EE9E6A447856}"/>
              </a:ext>
            </a:extLst>
          </p:cNvPr>
          <p:cNvSpPr/>
          <p:nvPr/>
        </p:nvSpPr>
        <p:spPr>
          <a:xfrm>
            <a:off x="6324947" y="1475525"/>
            <a:ext cx="5714848" cy="1569660"/>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dirty="0">
                <a:solidFill>
                  <a:srgbClr val="C00000"/>
                </a:solidFill>
                <a:latin typeface="Segoe UI"/>
                <a:cs typeface="Segoe UI Semibold"/>
              </a:rPr>
              <a:t>Explore the </a:t>
            </a:r>
            <a:endParaRPr lang="en-US" sz="4800">
              <a:solidFill>
                <a:srgbClr val="000000"/>
              </a:solidFill>
              <a:latin typeface="Calibri" panose="020F0502020204030204"/>
              <a:cs typeface="Calibri" panose="020F0502020204030204"/>
            </a:endParaRPr>
          </a:p>
          <a:p>
            <a:pPr algn="ctr"/>
            <a:r>
              <a:rPr lang="en-US" sz="4800" b="1">
                <a:solidFill>
                  <a:srgbClr val="C00000"/>
                </a:solidFill>
                <a:latin typeface="Segoe UI"/>
                <a:cs typeface="Segoe UI Semibold"/>
              </a:rPr>
              <a:t>Exhibition Hall</a:t>
            </a:r>
            <a:r>
              <a:rPr lang="en-US" sz="4000" b="1">
                <a:solidFill>
                  <a:srgbClr val="C00000"/>
                </a:solidFill>
                <a:latin typeface="Segoe UI Semibold"/>
                <a:cs typeface="Segoe UI Semibold"/>
              </a:rPr>
              <a:t> </a:t>
            </a:r>
            <a:endParaRPr lang="en-US" sz="4000">
              <a:solidFill>
                <a:srgbClr val="000000"/>
              </a:solidFill>
              <a:latin typeface="Calibri" panose="020F0502020204030204"/>
              <a:cs typeface="Calibri" panose="020F0502020204030204"/>
            </a:endParaRPr>
          </a:p>
        </p:txBody>
      </p:sp>
      <p:sp>
        <p:nvSpPr>
          <p:cNvPr id="3" name="TextBox 2">
            <a:extLst>
              <a:ext uri="{FF2B5EF4-FFF2-40B4-BE49-F238E27FC236}">
                <a16:creationId xmlns:a16="http://schemas.microsoft.com/office/drawing/2014/main" id="{366FD92D-A8FF-9B50-D7EC-19489AA6BE92}"/>
              </a:ext>
            </a:extLst>
          </p:cNvPr>
          <p:cNvSpPr txBox="1"/>
          <p:nvPr/>
        </p:nvSpPr>
        <p:spPr>
          <a:xfrm>
            <a:off x="6488723" y="3094893"/>
            <a:ext cx="5386755" cy="6639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i="1" dirty="0">
                <a:latin typeface="Segoe UI"/>
              </a:rPr>
              <a:t>and don’t forget to collect your free patient resources from the Arrhythmia Alliance booth</a:t>
            </a:r>
            <a:endParaRPr lang="en-US">
              <a:ea typeface="Calibri"/>
              <a:cs typeface="Calibri"/>
            </a:endParaRPr>
          </a:p>
        </p:txBody>
      </p:sp>
    </p:spTree>
    <p:extLst>
      <p:ext uri="{BB962C8B-B14F-4D97-AF65-F5344CB8AC3E}">
        <p14:creationId xmlns:p14="http://schemas.microsoft.com/office/powerpoint/2010/main" val="3542436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0" name="Content Placeholder 3">
            <a:extLst>
              <a:ext uri="{FF2B5EF4-FFF2-40B4-BE49-F238E27FC236}">
                <a16:creationId xmlns:a16="http://schemas.microsoft.com/office/drawing/2014/main" id="{7E82EC56-2103-E646-5441-DA5CD14B7177}"/>
              </a:ext>
            </a:extLst>
          </p:cNvPr>
          <p:cNvSpPr txBox="1">
            <a:spLocks/>
          </p:cNvSpPr>
          <p:nvPr/>
        </p:nvSpPr>
        <p:spPr>
          <a:xfrm>
            <a:off x="841477" y="3162163"/>
            <a:ext cx="10550769" cy="2310405"/>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latin typeface="Segoe UI"/>
                <a:cs typeface="Segoe UI"/>
              </a:rPr>
              <a:t>Please ensure you complete the conflict of interest slide, </a:t>
            </a:r>
            <a:endParaRPr lang="en-GB" sz="2000">
              <a:latin typeface="Segoe UI"/>
              <a:cs typeface="Segoe UI"/>
            </a:endParaRPr>
          </a:p>
          <a:p>
            <a:r>
              <a:rPr lang="en-US" sz="2000">
                <a:latin typeface="Segoe UI"/>
                <a:cs typeface="Segoe UI"/>
              </a:rPr>
              <a:t>if there are </a:t>
            </a:r>
            <a:r>
              <a:rPr lang="en-US" sz="2000" dirty="0">
                <a:latin typeface="Segoe UI"/>
                <a:cs typeface="Segoe UI"/>
              </a:rPr>
              <a:t>none please state this on the slide.</a:t>
            </a:r>
            <a:endParaRPr lang="en-GB" sz="2000">
              <a:latin typeface="Segoe UI"/>
              <a:cs typeface="Segoe UI"/>
            </a:endParaRPr>
          </a:p>
        </p:txBody>
      </p:sp>
      <p:sp>
        <p:nvSpPr>
          <p:cNvPr id="34" name="Title 5">
            <a:extLst>
              <a:ext uri="{FF2B5EF4-FFF2-40B4-BE49-F238E27FC236}">
                <a16:creationId xmlns:a16="http://schemas.microsoft.com/office/drawing/2014/main" id="{E6867952-C7A7-8D4B-08B2-80086EBFD3B1}"/>
              </a:ext>
            </a:extLst>
          </p:cNvPr>
          <p:cNvSpPr txBox="1">
            <a:spLocks/>
          </p:cNvSpPr>
          <p:nvPr/>
        </p:nvSpPr>
        <p:spPr>
          <a:xfrm>
            <a:off x="3117952" y="2078139"/>
            <a:ext cx="5953125" cy="868363"/>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b="1" dirty="0">
                <a:solidFill>
                  <a:srgbClr val="0071BC"/>
                </a:solidFill>
                <a:latin typeface="Segoe UI"/>
                <a:cs typeface="Segoe UI"/>
              </a:rPr>
              <a:t>Conflict of Interest</a:t>
            </a:r>
          </a:p>
        </p:txBody>
      </p:sp>
    </p:spTree>
    <p:extLst>
      <p:ext uri="{BB962C8B-B14F-4D97-AF65-F5344CB8AC3E}">
        <p14:creationId xmlns:p14="http://schemas.microsoft.com/office/powerpoint/2010/main" val="2022986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9774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475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0838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995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04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2771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2679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cb5d0767-ce8e-4799-9bb5-04242e0a5bd1" xsi:nil="true"/>
    <lcf76f155ced4ddcb4097134ff3c332f xmlns="cb5d0767-ce8e-4799-9bb5-04242e0a5bd1">
      <Terms xmlns="http://schemas.microsoft.com/office/infopath/2007/PartnerControls"/>
    </lcf76f155ced4ddcb4097134ff3c332f>
    <TaxCatchAll xmlns="f0acfa33-103e-4af8-b6be-ac3810c3a71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419BB711B6ACD46BEA82A81C7A796A5" ma:contentTypeVersion="20" ma:contentTypeDescription="Create a new document." ma:contentTypeScope="" ma:versionID="a5f1385fc52b1b6fec2b4afaf36a02f4">
  <xsd:schema xmlns:xsd="http://www.w3.org/2001/XMLSchema" xmlns:xs="http://www.w3.org/2001/XMLSchema" xmlns:p="http://schemas.microsoft.com/office/2006/metadata/properties" xmlns:ns2="cb5d0767-ce8e-4799-9bb5-04242e0a5bd1" xmlns:ns3="f0acfa33-103e-4af8-b6be-ac3810c3a710" targetNamespace="http://schemas.microsoft.com/office/2006/metadata/properties" ma:root="true" ma:fieldsID="591916867d9e73f697c3650dc72e9424" ns2:_="" ns3:_="">
    <xsd:import namespace="cb5d0767-ce8e-4799-9bb5-04242e0a5bd1"/>
    <xsd:import namespace="f0acfa33-103e-4af8-b6be-ac3810c3a71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5d0767-ce8e-4799-9bb5-04242e0a5b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4954f1d-49a3-411d-9b27-bfb6cfa47eb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acfa33-103e-4af8-b6be-ac3810c3a71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deee11b-d611-40b7-9583-4b6a7cbf7c33}" ma:internalName="TaxCatchAll" ma:showField="CatchAllData" ma:web="f0acfa33-103e-4af8-b6be-ac3810c3a7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AACCEE-D0CF-406B-9C2A-658BE1F849C0}">
  <ds:schemaRefs>
    <ds:schemaRef ds:uri="http://schemas.microsoft.com/sharepoint/v3/contenttype/forms"/>
  </ds:schemaRefs>
</ds:datastoreItem>
</file>

<file path=customXml/itemProps2.xml><?xml version="1.0" encoding="utf-8"?>
<ds:datastoreItem xmlns:ds="http://schemas.openxmlformats.org/officeDocument/2006/customXml" ds:itemID="{1F38C2A2-04CA-482C-BC98-F0583A3AFE2A}">
  <ds:schemaRefs>
    <ds:schemaRef ds:uri="http://purl.org/dc/terms/"/>
    <ds:schemaRef ds:uri="affae544-6821-40dd-9b4a-7a0486ca0982"/>
    <ds:schemaRef ds:uri="http://purl.org/dc/dcmitype/"/>
    <ds:schemaRef ds:uri="http://schemas.microsoft.com/office/2006/documentManagement/types"/>
    <ds:schemaRef ds:uri="http://purl.org/dc/elements/1.1/"/>
    <ds:schemaRef ds:uri="http://schemas.microsoft.com/office/2006/metadata/properties"/>
    <ds:schemaRef ds:uri="b77ad64e-637e-4425-b5d9-451e9545d986"/>
    <ds:schemaRef ds:uri="http://schemas.microsoft.com/office/infopath/2007/PartnerControls"/>
    <ds:schemaRef ds:uri="http://schemas.openxmlformats.org/package/2006/metadata/core-properties"/>
    <ds:schemaRef ds:uri="http://www.w3.org/XML/1998/namespace"/>
    <ds:schemaRef ds:uri="cb5d0767-ce8e-4799-9bb5-04242e0a5bd1"/>
    <ds:schemaRef ds:uri="f0acfa33-103e-4af8-b6be-ac3810c3a710"/>
  </ds:schemaRefs>
</ds:datastoreItem>
</file>

<file path=customXml/itemProps3.xml><?xml version="1.0" encoding="utf-8"?>
<ds:datastoreItem xmlns:ds="http://schemas.openxmlformats.org/officeDocument/2006/customXml" ds:itemID="{1CF816E1-A7D8-480E-B89C-4DF15A8BD6B7}"/>
</file>

<file path=docProps/app.xml><?xml version="1.0" encoding="utf-8"?>
<Properties xmlns="http://schemas.openxmlformats.org/officeDocument/2006/extended-properties" xmlns:vt="http://schemas.openxmlformats.org/officeDocument/2006/docPropsVTypes">
  <TotalTime>849</TotalTime>
  <Words>595</Words>
  <Application>Microsoft Office PowerPoint</Application>
  <PresentationFormat>Widescreen</PresentationFormat>
  <Paragraphs>98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Shumway</dc:creator>
  <cp:lastModifiedBy>Stephen Kempton</cp:lastModifiedBy>
  <cp:revision>908</cp:revision>
  <dcterms:created xsi:type="dcterms:W3CDTF">2020-02-28T15:28:32Z</dcterms:created>
  <dcterms:modified xsi:type="dcterms:W3CDTF">2024-05-02T19:17:16Z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0x0101001419BB711B6ACD46BEA82A81C7A796A5</vt:lpwstr>
  </property>
  <property fmtid="{D5CDD505-2E9C-101B-9397-08002B2CF9AE}" pid="3" name="Order">
    <vt:r8>66800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y fmtid="{D5CDD505-2E9C-101B-9397-08002B2CF9AE}" pid="9" name="xd_ProgID">
    <vt:lpwstr/>
  </property>
  <property fmtid="{D5CDD505-2E9C-101B-9397-08002B2CF9AE}" pid="10" name="MediaServiceImageTags">
    <vt:lpwstr/>
  </property>
  <property fmtid="{D5CDD505-2E9C-101B-9397-08002B2CF9AE}" pid="11" name="TemplateUrl">
    <vt:lpwstr/>
  </property>
  <property fmtid="{D5CDD505-2E9C-101B-9397-08002B2CF9AE}" pid="12" name="xd_Signature">
    <vt:bool>false</vt:bool>
  </property>
</Properties>
</file>